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9" r:id="rId14"/>
    <p:sldId id="267" r:id="rId15"/>
    <p:sldId id="268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0" autoAdjust="0"/>
    <p:restoredTop sz="94660"/>
  </p:normalViewPr>
  <p:slideViewPr>
    <p:cSldViewPr>
      <p:cViewPr varScale="1">
        <p:scale>
          <a:sx n="69" d="100"/>
          <a:sy n="69" d="100"/>
        </p:scale>
        <p:origin x="-2172" y="-10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17.png>
</file>

<file path=ppt/media/image118.png>
</file>

<file path=ppt/media/image119.png>
</file>

<file path=ppt/media/image121.png>
</file>

<file path=ppt/media/image123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02/07/2019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image" Target="../media/image51.emf"/><Relationship Id="rId7" Type="http://schemas.openxmlformats.org/officeDocument/2006/relationships/image" Target="../media/image55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image" Target="../media/image53.emf"/><Relationship Id="rId4" Type="http://schemas.openxmlformats.org/officeDocument/2006/relationships/image" Target="../media/image5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image" Target="../media/image58.emf"/><Relationship Id="rId7" Type="http://schemas.openxmlformats.org/officeDocument/2006/relationships/image" Target="../media/image62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10" Type="http://schemas.openxmlformats.org/officeDocument/2006/relationships/image" Target="../media/image65.emf"/><Relationship Id="rId4" Type="http://schemas.openxmlformats.org/officeDocument/2006/relationships/image" Target="../media/image59.emf"/><Relationship Id="rId9" Type="http://schemas.openxmlformats.org/officeDocument/2006/relationships/image" Target="../media/image6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3" Type="http://schemas.openxmlformats.org/officeDocument/2006/relationships/image" Target="../media/image70.emf"/><Relationship Id="rId7" Type="http://schemas.openxmlformats.org/officeDocument/2006/relationships/image" Target="../media/image7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10" Type="http://schemas.openxmlformats.org/officeDocument/2006/relationships/image" Target="../media/image77.emf"/><Relationship Id="rId4" Type="http://schemas.openxmlformats.org/officeDocument/2006/relationships/image" Target="../media/image71.emf"/><Relationship Id="rId9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9.emf"/><Relationship Id="rId7" Type="http://schemas.openxmlformats.org/officeDocument/2006/relationships/image" Target="../media/image83.emf"/><Relationship Id="rId12" Type="http://schemas.openxmlformats.org/officeDocument/2006/relationships/image" Target="../media/image8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11" Type="http://schemas.openxmlformats.org/officeDocument/2006/relationships/image" Target="../media/image87.emf"/><Relationship Id="rId5" Type="http://schemas.openxmlformats.org/officeDocument/2006/relationships/image" Target="../media/image81.emf"/><Relationship Id="rId10" Type="http://schemas.openxmlformats.org/officeDocument/2006/relationships/image" Target="../media/image86.emf"/><Relationship Id="rId4" Type="http://schemas.openxmlformats.org/officeDocument/2006/relationships/image" Target="../media/image80.emf"/><Relationship Id="rId9" Type="http://schemas.openxmlformats.org/officeDocument/2006/relationships/image" Target="../media/image8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7" Type="http://schemas.openxmlformats.org/officeDocument/2006/relationships/image" Target="../media/image94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emf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7" Type="http://schemas.openxmlformats.org/officeDocument/2006/relationships/image" Target="../media/image97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emf"/><Relationship Id="rId5" Type="http://schemas.openxmlformats.org/officeDocument/2006/relationships/image" Target="../media/image95.emf"/><Relationship Id="rId4" Type="http://schemas.openxmlformats.org/officeDocument/2006/relationships/image" Target="../media/image9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7" Type="http://schemas.openxmlformats.org/officeDocument/2006/relationships/image" Target="../media/image105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emf"/><Relationship Id="rId3" Type="http://schemas.openxmlformats.org/officeDocument/2006/relationships/image" Target="../media/image110.emf"/><Relationship Id="rId7" Type="http://schemas.openxmlformats.org/officeDocument/2006/relationships/image" Target="../media/image114.emf"/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emf"/><Relationship Id="rId5" Type="http://schemas.openxmlformats.org/officeDocument/2006/relationships/image" Target="../media/image112.emf"/><Relationship Id="rId4" Type="http://schemas.openxmlformats.org/officeDocument/2006/relationships/image" Target="../media/image111.emf"/><Relationship Id="rId9" Type="http://schemas.openxmlformats.org/officeDocument/2006/relationships/image" Target="../media/image1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7" Type="http://schemas.openxmlformats.org/officeDocument/2006/relationships/image" Target="../media/image122.emf"/><Relationship Id="rId2" Type="http://schemas.openxmlformats.org/officeDocument/2006/relationships/image" Target="../media/image1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7.png"/><Relationship Id="rId5" Type="http://schemas.openxmlformats.org/officeDocument/2006/relationships/image" Target="../media/image116.emf"/><Relationship Id="rId4" Type="http://schemas.openxmlformats.org/officeDocument/2006/relationships/image" Target="../media/image1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7" Type="http://schemas.openxmlformats.org/officeDocument/2006/relationships/image" Target="../media/image129.emf"/><Relationship Id="rId2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8.emf"/><Relationship Id="rId5" Type="http://schemas.openxmlformats.org/officeDocument/2006/relationships/image" Target="../media/image127.emf"/><Relationship Id="rId4" Type="http://schemas.openxmlformats.org/officeDocument/2006/relationships/image" Target="../media/image12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7" Type="http://schemas.openxmlformats.org/officeDocument/2006/relationships/image" Target="../media/image135.emf"/><Relationship Id="rId2" Type="http://schemas.openxmlformats.org/officeDocument/2006/relationships/image" Target="../media/image1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4.emf"/><Relationship Id="rId5" Type="http://schemas.openxmlformats.org/officeDocument/2006/relationships/image" Target="../media/image133.emf"/><Relationship Id="rId4" Type="http://schemas.openxmlformats.org/officeDocument/2006/relationships/image" Target="../media/image132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7" Type="http://schemas.openxmlformats.org/officeDocument/2006/relationships/image" Target="../media/image141.emf"/><Relationship Id="rId2" Type="http://schemas.openxmlformats.org/officeDocument/2006/relationships/image" Target="../media/image13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0.emf"/><Relationship Id="rId5" Type="http://schemas.openxmlformats.org/officeDocument/2006/relationships/image" Target="../media/image139.emf"/><Relationship Id="rId4" Type="http://schemas.openxmlformats.org/officeDocument/2006/relationships/image" Target="../media/image13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1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229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241176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4120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1" y="5688119"/>
            <a:ext cx="3302306" cy="2475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158" y="5699767"/>
            <a:ext cx="3286766" cy="2463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6672" y="4860032"/>
            <a:ext cx="6284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fitting to theory and background (red) according to </a:t>
            </a:r>
          </a:p>
          <a:p>
            <a:r>
              <a:rPr lang="en-GB" dirty="0" smtClean="0"/>
              <a:t>different cuts in direction &lt;100&gt;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31861" y="5796136"/>
            <a:ext cx="206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Results from this fit: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464148" y="5796136"/>
            <a:ext cx="295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Combined fits in GH direction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840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461400"/>
          </a:xfrm>
        </p:spPr>
        <p:txBody>
          <a:bodyPr>
            <a:noAutofit/>
          </a:bodyPr>
          <a:lstStyle/>
          <a:p>
            <a:r>
              <a:rPr lang="en-GB" sz="2800" dirty="0" smtClean="0"/>
              <a:t>Exploring Ei800 direction 110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1024929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1043808"/>
            <a:ext cx="2401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557" y="111581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4" y="3059832"/>
            <a:ext cx="239571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29878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306003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507605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3102869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296444" y="1308780"/>
            <a:ext cx="4356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3537016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3753040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Elbow Connector 5"/>
          <p:cNvCxnSpPr>
            <a:endCxn id="1030" idx="1"/>
          </p:cNvCxnSpPr>
          <p:nvPr/>
        </p:nvCxnSpPr>
        <p:spPr>
          <a:xfrm rot="5400000">
            <a:off x="1915776" y="2700729"/>
            <a:ext cx="1476184" cy="898007"/>
          </a:xfrm>
          <a:prstGeom prst="bentConnector4">
            <a:avLst>
              <a:gd name="adj1" fmla="val 19516"/>
              <a:gd name="adj2" fmla="val 7199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318224" y="2411640"/>
            <a:ext cx="87356" cy="93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endCxn id="1031" idx="0"/>
          </p:cNvCxnSpPr>
          <p:nvPr/>
        </p:nvCxnSpPr>
        <p:spPr>
          <a:xfrm>
            <a:off x="3573016" y="2411640"/>
            <a:ext cx="1992804" cy="64839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4" idx="2"/>
            <a:endCxn id="1032" idx="0"/>
          </p:cNvCxnSpPr>
          <p:nvPr/>
        </p:nvCxnSpPr>
        <p:spPr>
          <a:xfrm rot="5400000">
            <a:off x="1128548" y="2433564"/>
            <a:ext cx="2687276" cy="2597708"/>
          </a:xfrm>
          <a:prstGeom prst="bentConnector3">
            <a:avLst>
              <a:gd name="adj1" fmla="val 916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endCxn id="1027" idx="1"/>
          </p:cNvCxnSpPr>
          <p:nvPr/>
        </p:nvCxnSpPr>
        <p:spPr>
          <a:xfrm rot="16200000" flipV="1">
            <a:off x="1779158" y="2441522"/>
            <a:ext cx="2196144" cy="1200716"/>
          </a:xfrm>
          <a:prstGeom prst="bentConnector4">
            <a:avLst>
              <a:gd name="adj1" fmla="val -8310"/>
              <a:gd name="adj2" fmla="val 8794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endCxn id="1028" idx="3"/>
          </p:cNvCxnSpPr>
          <p:nvPr/>
        </p:nvCxnSpPr>
        <p:spPr>
          <a:xfrm rot="5400000" flipH="1" flipV="1">
            <a:off x="5295960" y="2165080"/>
            <a:ext cx="1686292" cy="1387765"/>
          </a:xfrm>
          <a:prstGeom prst="bentConnector4">
            <a:avLst>
              <a:gd name="adj1" fmla="val -184"/>
              <a:gd name="adj2" fmla="val 116473"/>
            </a:avLst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91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84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00" y="6012160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827784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392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comparison with </a:t>
            </a:r>
            <a:r>
              <a:rPr lang="en-GB" sz="2000" dirty="0"/>
              <a:t>theory </a:t>
            </a:r>
            <a:r>
              <a:rPr lang="en-GB" sz="2000" dirty="0" smtClean="0"/>
              <a:t>at different energies </a:t>
            </a:r>
            <a:r>
              <a:rPr lang="en-GB" sz="1200" dirty="0" smtClean="0"/>
              <a:t>(</a:t>
            </a:r>
            <a:r>
              <a:rPr lang="en-GB" sz="1200" dirty="0" err="1" smtClean="0"/>
              <a:t>bg</a:t>
            </a:r>
            <a:r>
              <a:rPr lang="en-GB" sz="1200" dirty="0" smtClean="0"/>
              <a:t> removed</a:t>
            </a:r>
            <a:r>
              <a:rPr lang="en-GB" sz="1200" dirty="0"/>
              <a:t>)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https://github.com/abuts/Fe/blob/master/2018Dec/cut_plot_edep110_Ei800.m</a:t>
            </a:r>
            <a:endParaRPr lang="en-GB" sz="1200" dirty="0"/>
          </a:p>
        </p:txBody>
      </p:sp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08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553021" y="643118"/>
            <a:ext cx="22803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Dif</a:t>
            </a:r>
            <a:r>
              <a:rPr lang="en-GB" dirty="0" smtClean="0"/>
              <a:t> between </a:t>
            </a:r>
            <a:r>
              <a:rPr lang="en-GB" dirty="0" err="1" smtClean="0"/>
              <a:t>imgd</a:t>
            </a:r>
            <a:r>
              <a:rPr lang="en-GB" dirty="0" smtClean="0"/>
              <a:t> left:</a:t>
            </a:r>
            <a:endParaRPr lang="en-GB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899832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89983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349188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750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5472440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2736136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792" y="179512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69160" y="354886"/>
            <a:ext cx="1730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(no convolution)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81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1" y="827584"/>
            <a:ext cx="3729138" cy="410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</a:t>
            </a:r>
            <a:r>
              <a:rPr lang="en-GB" sz="2000" dirty="0"/>
              <a:t>fitting to theory on constant background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</a:t>
            </a:r>
            <a:r>
              <a:rPr lang="en-GB" sz="1200" u="sng" dirty="0" smtClean="0">
                <a:solidFill>
                  <a:srgbClr val="0000FF"/>
                </a:solidFill>
              </a:rPr>
              <a:t>github.com/abuts/Fe/blob/master/2018Dec/fit_GN_all_Ei800.m</a:t>
            </a:r>
            <a:endParaRPr lang="en-GB" sz="12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237" y="6118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6997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85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904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93204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8680" y="3491880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Elbow Connector 6"/>
          <p:cNvCxnSpPr>
            <a:stCxn id="5" idx="3"/>
            <a:endCxn id="2055" idx="1"/>
          </p:cNvCxnSpPr>
          <p:nvPr/>
        </p:nvCxnSpPr>
        <p:spPr>
          <a:xfrm>
            <a:off x="3068960" y="3514740"/>
            <a:ext cx="1584176" cy="2317300"/>
          </a:xfrm>
          <a:prstGeom prst="bentConnector3">
            <a:avLst>
              <a:gd name="adj1" fmla="val 3989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78" y="68044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242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48680" y="2843808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Elbow Connector 13"/>
          <p:cNvCxnSpPr>
            <a:endCxn id="2058" idx="3"/>
          </p:cNvCxnSpPr>
          <p:nvPr/>
        </p:nvCxnSpPr>
        <p:spPr>
          <a:xfrm rot="16200000" flipH="1">
            <a:off x="2522709" y="3412918"/>
            <a:ext cx="4837581" cy="3745078"/>
          </a:xfrm>
          <a:prstGeom prst="bentConnector4">
            <a:avLst>
              <a:gd name="adj1" fmla="val 40698"/>
              <a:gd name="adj2" fmla="val 106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43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539552"/>
            <a:ext cx="2188325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466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2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24565" y="971600"/>
            <a:ext cx="187307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Experim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474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41168" y="2603238"/>
            <a:ext cx="163987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Theor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42839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3001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546" y="63001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446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6712" y="251520"/>
            <a:ext cx="4127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simulations. </a:t>
            </a:r>
          </a:p>
          <a:p>
            <a:r>
              <a:rPr lang="en-GB" dirty="0" smtClean="0"/>
              <a:t>No resolution convolution for theory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342011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58683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866" y="3415548"/>
            <a:ext cx="2880000" cy="190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4700586" y="1640340"/>
            <a:ext cx="5506" cy="65994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4509120" y="1360218"/>
            <a:ext cx="403470" cy="59834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68178" y="147565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P</a:t>
            </a:r>
            <a:endParaRPr lang="en-GB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653136" y="1835696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N</a:t>
            </a:r>
            <a:endParaRPr lang="en-GB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189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12726" y="194888"/>
            <a:ext cx="407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 </a:t>
            </a:r>
          </a:p>
          <a:p>
            <a:r>
              <a:rPr lang="en-GB" dirty="0" smtClean="0"/>
              <a:t>(resolution-convoluted theory)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5868144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3419872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107" y="97160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3942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683568"/>
            <a:ext cx="328783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9314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/>
            <a:alphaModFix/>
          </a:blip>
          <a:srcRect l="6083" r="11430"/>
          <a:stretch/>
        </p:blipFill>
        <p:spPr>
          <a:xfrm>
            <a:off x="3428999" y="6255047"/>
            <a:ext cx="3240361" cy="271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6131" r="10007"/>
          <a:stretch/>
        </p:blipFill>
        <p:spPr>
          <a:xfrm>
            <a:off x="3428999" y="3273040"/>
            <a:ext cx="3240361" cy="2933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858274" y="251520"/>
            <a:ext cx="3955102" cy="2952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16632" y="35496"/>
            <a:ext cx="3474360" cy="343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/>
            <a:alphaModFix/>
          </a:blip>
          <a:srcRect l="7738" r="10235"/>
          <a:stretch/>
        </p:blipFill>
        <p:spPr>
          <a:xfrm>
            <a:off x="44624" y="3203848"/>
            <a:ext cx="3575739" cy="330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/>
            <a:alphaModFix/>
          </a:blip>
          <a:srcRect l="4883" r="11254"/>
          <a:stretch/>
        </p:blipFill>
        <p:spPr>
          <a:xfrm>
            <a:off x="-27384" y="6228184"/>
            <a:ext cx="3590992" cy="29332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0865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11560"/>
            <a:ext cx="2583390" cy="2273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3347864"/>
            <a:ext cx="5040560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1" y="5868424"/>
            <a:ext cx="50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61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Problems in simulated Kun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6632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10444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6605" t="6839" r="7520" b="4736"/>
          <a:stretch/>
        </p:blipFill>
        <p:spPr>
          <a:xfrm>
            <a:off x="44624" y="5292080"/>
            <a:ext cx="6264696" cy="38551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680" y="5076056"/>
            <a:ext cx="451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Plot contains duplicated high symmetry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908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1259632"/>
            <a:ext cx="3024336" cy="2556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21440"/>
          </a:xfrm>
        </p:spPr>
        <p:txBody>
          <a:bodyPr>
            <a:normAutofit/>
          </a:bodyPr>
          <a:lstStyle/>
          <a:p>
            <a:r>
              <a:rPr lang="en-GB" sz="1800" dirty="0" smtClean="0"/>
              <a:t>Fitting Kun calculations in 110 direction to experiment varying amplitude and </a:t>
            </a:r>
            <a:r>
              <a:rPr lang="en-GB" sz="1800" dirty="0" err="1" smtClean="0"/>
              <a:t>const</a:t>
            </a:r>
            <a:r>
              <a:rPr lang="en-GB" sz="1800" dirty="0" smtClean="0"/>
              <a:t> background</a:t>
            </a:r>
            <a:endParaRPr lang="en-GB" sz="1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1193364"/>
            <a:ext cx="3600000" cy="2698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4623" y="1619672"/>
            <a:ext cx="6726457" cy="27699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1200" dirty="0" smtClean="0"/>
              <a:t>Problem at high energy as experiment catches other directions when theory approximates is only in 110</a:t>
            </a:r>
            <a:endParaRPr lang="en-GB" sz="1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3938052"/>
            <a:ext cx="2304661" cy="1919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014663"/>
            <a:ext cx="2138661" cy="1781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3923928"/>
            <a:ext cx="2397998" cy="1997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340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084169"/>
            <a:ext cx="2397998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8120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0" y="4788024"/>
            <a:ext cx="3460503" cy="36642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/>
          </a:bodyPr>
          <a:lstStyle/>
          <a:p>
            <a:r>
              <a:rPr lang="en-GB" sz="2700" dirty="0" smtClean="0"/>
              <a:t>Fitting all directions (110 here)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548305" y="4644007"/>
            <a:ext cx="2683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Only first cut’s background</a:t>
            </a:r>
          </a:p>
          <a:p>
            <a:r>
              <a:rPr lang="en-GB" dirty="0" smtClean="0"/>
              <a:t> is plotted here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76672" y="1259632"/>
            <a:ext cx="3891844" cy="3243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732" y="4788024"/>
            <a:ext cx="3626268" cy="3664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709253" y="4656831"/>
            <a:ext cx="3148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Single direction cut – see above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22769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313200" y="653654"/>
            <a:ext cx="2974626" cy="219015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668016" y="323528"/>
            <a:ext cx="2008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[100] cut1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82" y="6084168"/>
            <a:ext cx="2675094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33897" y="5812344"/>
            <a:ext cx="249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[111], set1 cuts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23647" y="610072"/>
            <a:ext cx="2520000" cy="25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47" y="3064498"/>
            <a:ext cx="252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3365623" y="3059832"/>
            <a:ext cx="2520000" cy="25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256" y="6181676"/>
            <a:ext cx="3101827" cy="2324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645024" y="5899502"/>
            <a:ext cx="2169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[111], set2 cuts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3621213" y="360069"/>
            <a:ext cx="2273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[100] All cuts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3737738" y="2851947"/>
            <a:ext cx="2031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for [110]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2786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404664" y="467544"/>
            <a:ext cx="3840360" cy="28792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620688" y="323528"/>
            <a:ext cx="3041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cuts PN  [½,</a:t>
            </a:r>
            <a:r>
              <a:rPr lang="en-GB" dirty="0"/>
              <a:t> ½</a:t>
            </a:r>
            <a:r>
              <a:rPr lang="en-GB" dirty="0" smtClean="0"/>
              <a:t>,0]-&gt;[½,</a:t>
            </a:r>
            <a:r>
              <a:rPr lang="en-GB" dirty="0"/>
              <a:t> </a:t>
            </a:r>
            <a:r>
              <a:rPr lang="en-GB" dirty="0" smtClean="0"/>
              <a:t>½,</a:t>
            </a:r>
            <a:r>
              <a:rPr lang="en-GB" dirty="0"/>
              <a:t> ½</a:t>
            </a:r>
            <a:r>
              <a:rPr lang="en-GB" dirty="0" smtClean="0"/>
              <a:t>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3377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0" y="-9847"/>
            <a:ext cx="6172200" cy="461400"/>
          </a:xfrm>
        </p:spPr>
        <p:txBody>
          <a:bodyPr>
            <a:noAutofit/>
          </a:bodyPr>
          <a:lstStyle/>
          <a:p>
            <a:r>
              <a:rPr lang="en-GB" sz="3200" dirty="0" smtClean="0"/>
              <a:t>Kun vs DSHO 1</a:t>
            </a:r>
            <a:endParaRPr lang="en-GB" sz="3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90" y="611560"/>
            <a:ext cx="280230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467544"/>
            <a:ext cx="2792258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3419872"/>
            <a:ext cx="288993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3348184"/>
            <a:ext cx="294603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228184"/>
            <a:ext cx="294603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6740" y="6228504"/>
            <a:ext cx="2956596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941226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492896" y="9298"/>
            <a:ext cx="29245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/>
              <a:t>Kun vs DSHO 2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960" y="539552"/>
            <a:ext cx="294603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304" y="539552"/>
            <a:ext cx="294603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3347864"/>
            <a:ext cx="294603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296" y="3347864"/>
            <a:ext cx="294603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228504"/>
            <a:ext cx="3110615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296" y="6228184"/>
            <a:ext cx="294603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09111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53955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960" y="53955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251" y="341955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968" y="341955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392" y="630019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984" y="630051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1944641" y="9298"/>
            <a:ext cx="29245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/>
              <a:t>Kun vs </a:t>
            </a:r>
            <a:r>
              <a:rPr lang="en-GB" sz="3600"/>
              <a:t>DSHO </a:t>
            </a:r>
            <a:r>
              <a:rPr lang="en-GB" sz="3600" smtClean="0"/>
              <a:t>3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900548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3995936"/>
            <a:ext cx="3250544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126" y="690340"/>
            <a:ext cx="3114528" cy="2356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348136"/>
            <a:ext cx="3354543" cy="3236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212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700" dirty="0" smtClean="0"/>
              <a:t>Ei1400 fitting to theory on constant </a:t>
            </a:r>
            <a:r>
              <a:rPr lang="en-GB" sz="2700" dirty="0"/>
              <a:t>background</a:t>
            </a:r>
            <a:r>
              <a:rPr lang="en-GB" sz="2800" dirty="0"/>
              <a:t/>
            </a:r>
            <a:br>
              <a:rPr lang="en-GB" sz="2800" dirty="0"/>
            </a:br>
            <a:r>
              <a:rPr lang="en-GB" sz="1100" u="sng" dirty="0">
                <a:solidFill>
                  <a:srgbClr val="0000FF"/>
                </a:solidFill>
              </a:rPr>
              <a:t>https://</a:t>
            </a:r>
            <a:r>
              <a:rPr lang="en-GB" sz="1100" u="sng" dirty="0" smtClean="0">
                <a:solidFill>
                  <a:srgbClr val="0000FF"/>
                </a:solidFill>
              </a:rPr>
              <a:t>github.com/abuts/Fe/blob/master/2018Dec/fit_cut_110_GH_Ei1400.m</a:t>
            </a:r>
            <a:endParaRPr lang="en-GB" sz="2800" u="sng" dirty="0">
              <a:solidFill>
                <a:srgbClr val="0000F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73" y="827584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10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59" y="2987824"/>
            <a:ext cx="2376349" cy="1979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2987824"/>
            <a:ext cx="2549240" cy="2123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53" y="5004048"/>
            <a:ext cx="2501715" cy="2083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019" y="5080396"/>
            <a:ext cx="2415269" cy="201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64" y="6908358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6805079"/>
            <a:ext cx="2765264" cy="230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159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179512"/>
            <a:ext cx="284210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107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2267744"/>
            <a:ext cx="3004810" cy="225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2679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23373" y="4469448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 no background</a:t>
            </a:r>
            <a:endParaRPr lang="en-GB" sz="2800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6" y="694850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6948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486003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671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16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114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theory; background removed</a:t>
            </a:r>
            <a:endParaRPr lang="en-GB" sz="2800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842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github.com/abuts/Fe/blob/master/2018Dec/disp_GH_Ei1400.m </a:t>
            </a:r>
            <a:endParaRPr lang="en-GB" sz="1300" dirty="0"/>
          </a:p>
        </p:txBody>
      </p:sp>
      <p:pic>
        <p:nvPicPr>
          <p:cNvPr id="409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368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717032" y="6229925"/>
            <a:ext cx="2862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No resolution function convolution here.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76672" y="1259632"/>
            <a:ext cx="5832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Mag-</a:t>
            </a:r>
            <a:r>
              <a:rPr lang="en-GB" dirty="0" err="1"/>
              <a:t>ff</a:t>
            </a:r>
            <a:r>
              <a:rPr lang="en-GB" dirty="0"/>
              <a:t> </a:t>
            </a:r>
            <a:r>
              <a:rPr lang="en-GB" dirty="0" smtClean="0"/>
              <a:t>corrected in similar fashion both for theory and experiment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41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88640" y="251520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extracted. Symmetrized 4 cuts (fig below and the page1)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github.com/abuts/Fe/blob/master/2018Dec/disp_GH_all_Ei1400.m </a:t>
            </a:r>
            <a:endParaRPr lang="en-GB" sz="13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7" y="1115616"/>
            <a:ext cx="1029423" cy="778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2051720"/>
            <a:ext cx="3096344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2051720"/>
            <a:ext cx="2880320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528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735694" cy="3828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478802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478802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827584"/>
            <a:ext cx="2627021" cy="2188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843808"/>
            <a:ext cx="2497262" cy="2080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9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205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6968" y="-8748"/>
            <a:ext cx="61703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Ei1400 comparing theory and the </a:t>
            </a:r>
            <a:r>
              <a:rPr lang="en-GB" sz="1600" dirty="0" smtClean="0"/>
              <a:t>experiment. </a:t>
            </a:r>
            <a:r>
              <a:rPr lang="en-GB" sz="1600" dirty="0"/>
              <a:t>Symmetrized 4 </a:t>
            </a:r>
            <a:r>
              <a:rPr lang="en-GB" sz="1600" dirty="0" smtClean="0"/>
              <a:t>cuts</a:t>
            </a:r>
          </a:p>
          <a:p>
            <a:r>
              <a:rPr lang="en-GB" sz="1600" dirty="0" smtClean="0"/>
              <a:t> </a:t>
            </a:r>
            <a:r>
              <a:rPr lang="en-GB" sz="1400" u="sng" dirty="0">
                <a:solidFill>
                  <a:srgbClr val="0000FF"/>
                </a:solidFill>
              </a:rPr>
              <a:t>https://</a:t>
            </a:r>
            <a:r>
              <a:rPr lang="en-GB" sz="1400" u="sng" dirty="0" smtClean="0">
                <a:solidFill>
                  <a:srgbClr val="0000FF"/>
                </a:solidFill>
              </a:rPr>
              <a:t>github.com/abuts/Fe/blob/master/2018Dec/fit_GH_all_Ei1400.m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6261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52397</TotalTime>
  <Words>287</Words>
  <Application>Microsoft Office PowerPoint</Application>
  <PresentationFormat>On-screen Show (4:3)</PresentationFormat>
  <Paragraphs>43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PowerPoint Presentation</vt:lpstr>
      <vt:lpstr>PowerPoint Presentation</vt:lpstr>
      <vt:lpstr>PowerPoint Presentation</vt:lpstr>
      <vt:lpstr>Ei1400 fitting to theory on constant background https://github.com/abuts/Fe/blob/master/2018Dec/fit_cut_110_GH_Ei1400.m</vt:lpstr>
      <vt:lpstr>Ei1400 fitting to theory no background</vt:lpstr>
      <vt:lpstr>Ei1400 fitting to theory; background removed</vt:lpstr>
      <vt:lpstr>Ei1400 comparing theory and the experiment. Background extracted https://github.com/abuts/Fe/blob/master/2018Dec/disp_GH_Ei1400.m </vt:lpstr>
      <vt:lpstr>Ei1400 comparing theory and the experiment. Background extracted. Symmetrized 4 cuts (fig below and the page1) https://github.com/abuts/Fe/blob/master/2018Dec/disp_GH_all_Ei1400.m </vt:lpstr>
      <vt:lpstr>PowerPoint Presentation</vt:lpstr>
      <vt:lpstr>PowerPoint Presentation</vt:lpstr>
      <vt:lpstr>Exploring Ei800 direction 110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Problems in simulated Kun</vt:lpstr>
      <vt:lpstr>Fitting Kun calculations in 110 direction to experiment varying amplitude and const background</vt:lpstr>
      <vt:lpstr>Fitting all directions (110 here) </vt:lpstr>
      <vt:lpstr>PowerPoint Presentation</vt:lpstr>
      <vt:lpstr>PowerPoint Presentation</vt:lpstr>
      <vt:lpstr>Kun vs DSHO 1</vt:lpstr>
      <vt:lpstr>PowerPoint Presentation</vt:lpstr>
      <vt:lpstr>PowerPoint Presentation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94</cp:revision>
  <dcterms:created xsi:type="dcterms:W3CDTF">2018-11-30T14:46:23Z</dcterms:created>
  <dcterms:modified xsi:type="dcterms:W3CDTF">2019-07-02T16:53:35Z</dcterms:modified>
</cp:coreProperties>
</file>